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530E8-4AD6-41E1-A9FF-C7B0BFA1C4D3}" type="datetimeFigureOut">
              <a:rPr lang="es-MX" smtClean="0"/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23F4E-467B-4527-B9CD-F3873582860D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Modos de Direccionamiento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No. Lista 31</a:t>
            </a:r>
          </a:p>
          <a:p>
            <a:r>
              <a:rPr lang="es-MX" dirty="0" smtClean="0"/>
              <a:t>7 am</a:t>
            </a:r>
          </a:p>
          <a:p>
            <a:r>
              <a:rPr lang="es-MX" dirty="0" smtClean="0"/>
              <a:t>Lenguaje ensamblador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ESQUELETO DE UN PROGRAMA EN ENSAMBLADOR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 smtClean="0"/>
              <a:t>.MODEL SMALL		</a:t>
            </a:r>
            <a:r>
              <a:rPr lang="es-MX" dirty="0" smtClean="0">
                <a:solidFill>
                  <a:srgbClr val="FF0000"/>
                </a:solidFill>
              </a:rPr>
              <a:t>existen diferentes modelos que determinan el tamaño de los segmentos tara en la wiki ¿Cuáles son esos modelos y sus tamaño de segmento?</a:t>
            </a:r>
            <a:endParaRPr lang="es-MX" dirty="0" smtClean="0"/>
          </a:p>
          <a:p>
            <a:r>
              <a:rPr lang="es-MX" dirty="0" smtClean="0"/>
              <a:t>.STACK	</a:t>
            </a:r>
            <a:r>
              <a:rPr lang="es-MX" dirty="0" smtClean="0">
                <a:solidFill>
                  <a:srgbClr val="FF0000"/>
                </a:solidFill>
              </a:rPr>
              <a:t>pila</a:t>
            </a:r>
            <a:endParaRPr lang="es-MX" dirty="0" smtClean="0"/>
          </a:p>
          <a:p>
            <a:r>
              <a:rPr lang="es-MX" dirty="0" smtClean="0"/>
              <a:t>.DATA	</a:t>
            </a:r>
            <a:r>
              <a:rPr lang="es-MX" dirty="0" smtClean="0">
                <a:solidFill>
                  <a:srgbClr val="FF0000"/>
                </a:solidFill>
              </a:rPr>
              <a:t>segmento de datos ¿variables, arreglos, cadenas matrices?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.CODE</a:t>
            </a:r>
          </a:p>
          <a:p>
            <a:pPr lvl="2"/>
            <a:r>
              <a:rPr lang="es-MX" dirty="0" smtClean="0"/>
              <a:t>MOV AX,@DATA</a:t>
            </a:r>
            <a:endParaRPr lang="es-MX" dirty="0"/>
          </a:p>
          <a:p>
            <a:pPr lvl="2"/>
            <a:r>
              <a:rPr lang="es-MX" dirty="0" smtClean="0"/>
              <a:t>MOV DS,AX 	</a:t>
            </a:r>
            <a:r>
              <a:rPr lang="es-MX" dirty="0" smtClean="0">
                <a:solidFill>
                  <a:srgbClr val="FF0000"/>
                </a:solidFill>
              </a:rPr>
              <a:t>instrucciones para inicializar</a:t>
            </a:r>
            <a:endParaRPr lang="es-MX" dirty="0" smtClean="0"/>
          </a:p>
          <a:p>
            <a:pPr lvl="2"/>
            <a:r>
              <a:rPr lang="es-MX" dirty="0" smtClean="0"/>
              <a:t>PUSH DS</a:t>
            </a:r>
          </a:p>
          <a:p>
            <a:pPr lvl="2"/>
            <a:r>
              <a:rPr lang="es-MX" dirty="0" smtClean="0"/>
              <a:t>… ´CODIGO DEL PROGRAMA		</a:t>
            </a:r>
            <a:r>
              <a:rPr lang="es-MX" dirty="0" err="1" smtClean="0">
                <a:solidFill>
                  <a:srgbClr val="FF0000"/>
                </a:solidFill>
              </a:rPr>
              <a:t>codigo</a:t>
            </a:r>
            <a:r>
              <a:rPr lang="es-MX" dirty="0" smtClean="0">
                <a:solidFill>
                  <a:srgbClr val="FF0000"/>
                </a:solidFill>
              </a:rPr>
              <a:t> del programador</a:t>
            </a:r>
            <a:endParaRPr lang="es-MX" dirty="0" smtClean="0"/>
          </a:p>
          <a:p>
            <a:pPr lvl="2"/>
            <a:endParaRPr lang="es-MX" dirty="0"/>
          </a:p>
          <a:p>
            <a:pPr lvl="2"/>
            <a:r>
              <a:rPr lang="es-MX" dirty="0" smtClean="0"/>
              <a:t>MOV AX,4C00H 	</a:t>
            </a:r>
            <a:r>
              <a:rPr lang="es-MX" dirty="0" smtClean="0">
                <a:solidFill>
                  <a:srgbClr val="FF0000"/>
                </a:solidFill>
              </a:rPr>
              <a:t>instrucciones de </a:t>
            </a:r>
            <a:r>
              <a:rPr lang="es-MX" dirty="0" err="1" smtClean="0">
                <a:solidFill>
                  <a:srgbClr val="FF0000"/>
                </a:solidFill>
              </a:rPr>
              <a:t>terminacion</a:t>
            </a:r>
            <a:endParaRPr lang="es-MX" dirty="0" smtClean="0">
              <a:solidFill>
                <a:srgbClr val="FF0000"/>
              </a:solidFill>
            </a:endParaRPr>
          </a:p>
          <a:p>
            <a:pPr lvl="2"/>
            <a:r>
              <a:rPr lang="es-MX" dirty="0" smtClean="0"/>
              <a:t>INT 21H</a:t>
            </a:r>
          </a:p>
          <a:p>
            <a:pPr lvl="2"/>
            <a:r>
              <a:rPr lang="es-MX" dirty="0" err="1" smtClean="0"/>
              <a:t>end</a:t>
            </a:r>
            <a:endParaRPr lang="es-MX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DECLARACION DE DATOS EN EL SEGMENTO DE DATOS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55000" lnSpcReduction="20000"/>
          </a:bodyPr>
          <a:lstStyle/>
          <a:p>
            <a:pPr marL="514350" indent="-514350"/>
            <a:r>
              <a:rPr lang="es-MX" dirty="0" smtClean="0"/>
              <a:t>Existen un conjunto de directivas que nos permiten declarar datos en el segmento de datos las directivas, son las siguientes:</a:t>
            </a:r>
            <a:endParaRPr lang="es-MX" sz="2800" dirty="0" smtClean="0"/>
          </a:p>
          <a:p>
            <a:pPr marL="514350" indent="-514350"/>
            <a:r>
              <a:rPr lang="es-MX" sz="2800" dirty="0" err="1" smtClean="0"/>
              <a:t>Db</a:t>
            </a:r>
            <a:r>
              <a:rPr lang="es-MX" sz="2800" dirty="0" smtClean="0"/>
              <a:t> = define byte	= 8 bits = 1 carácter</a:t>
            </a:r>
          </a:p>
          <a:p>
            <a:pPr marL="514350" indent="-514350"/>
            <a:r>
              <a:rPr lang="es-MX" sz="2800" dirty="0" err="1" smtClean="0"/>
              <a:t>Dw</a:t>
            </a:r>
            <a:r>
              <a:rPr lang="es-MX" sz="2800" dirty="0" smtClean="0"/>
              <a:t> = define palabra		=16 bits = 2 caracteres</a:t>
            </a:r>
          </a:p>
          <a:p>
            <a:pPr marL="514350" indent="-514350"/>
            <a:r>
              <a:rPr lang="es-MX" sz="2800" dirty="0" err="1" smtClean="0"/>
              <a:t>Dd</a:t>
            </a:r>
            <a:r>
              <a:rPr lang="es-MX" sz="2800" dirty="0" smtClean="0"/>
              <a:t> = define doble palabra	= 32 bits = 4 caracteres</a:t>
            </a:r>
          </a:p>
          <a:p>
            <a:pPr marL="514350" indent="-514350"/>
            <a:r>
              <a:rPr lang="es-MX" dirty="0" smtClean="0"/>
              <a:t>No existen tipos de datos en el lenguaje ensamblador a diferencia de los lenguajes de alto nivel, lo que se realiza es para reservar espacio de memoria sintaxis para declarar datos, cadenas, arreglos matrices:</a:t>
            </a:r>
          </a:p>
          <a:p>
            <a:pPr marL="514350" indent="-514350"/>
            <a:r>
              <a:rPr lang="es-MX" dirty="0" err="1" smtClean="0">
                <a:solidFill>
                  <a:srgbClr val="FF0000"/>
                </a:solidFill>
              </a:rPr>
              <a:t>Nombre_dato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directiva</a:t>
            </a:r>
            <a:r>
              <a:rPr lang="es-MX" dirty="0" smtClean="0"/>
              <a:t> valor(S)</a:t>
            </a:r>
          </a:p>
          <a:p>
            <a:pPr marL="514350" indent="-514350"/>
            <a:endParaRPr lang="es-MX" dirty="0" smtClean="0"/>
          </a:p>
          <a:p>
            <a:pPr marL="514350" indent="-514350"/>
            <a:r>
              <a:rPr lang="es-MX" dirty="0" smtClean="0"/>
              <a:t>Ejemplos:</a:t>
            </a:r>
          </a:p>
          <a:p>
            <a:pPr marL="514350" indent="-514350"/>
            <a:r>
              <a:rPr lang="es-MX" dirty="0" smtClean="0"/>
              <a:t>1 se desea declarar una variable contador de tipo byte inicializada a cero en el segmento de datos.</a:t>
            </a:r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.data </a:t>
            </a:r>
          </a:p>
          <a:p>
            <a:pPr marL="914400" lvl="1" indent="-514350"/>
            <a:r>
              <a:rPr lang="es-MX" dirty="0" err="1" smtClean="0"/>
              <a:t>Conta</a:t>
            </a:r>
            <a:r>
              <a:rPr lang="es-MX" dirty="0"/>
              <a:t> </a:t>
            </a:r>
            <a:r>
              <a:rPr lang="es-MX" dirty="0" smtClean="0"/>
              <a:t> </a:t>
            </a:r>
            <a:r>
              <a:rPr lang="es-MX" dirty="0" err="1" smtClean="0"/>
              <a:t>db</a:t>
            </a:r>
            <a:r>
              <a:rPr lang="es-MX" dirty="0" smtClean="0"/>
              <a:t>  0</a:t>
            </a:r>
          </a:p>
          <a:p>
            <a:pPr marL="914400" lvl="1" indent="-514350">
              <a:buNone/>
            </a:pPr>
            <a:endParaRPr lang="es-MX" dirty="0"/>
          </a:p>
          <a:p>
            <a:pPr marL="914400" lvl="1" indent="-514350">
              <a:buNone/>
            </a:pPr>
            <a:r>
              <a:rPr lang="es-MX" dirty="0" smtClean="0"/>
              <a:t>2 define una variable llamada carácter </a:t>
            </a:r>
            <a:r>
              <a:rPr lang="es-MX" dirty="0" err="1" smtClean="0"/>
              <a:t>inicializadad</a:t>
            </a:r>
            <a:r>
              <a:rPr lang="es-MX" dirty="0" smtClean="0"/>
              <a:t> con el carácter z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carácter	</a:t>
            </a:r>
            <a:r>
              <a:rPr lang="es-MX" dirty="0" err="1" smtClean="0"/>
              <a:t>db</a:t>
            </a:r>
            <a:r>
              <a:rPr lang="es-MX" dirty="0" smtClean="0"/>
              <a:t>	‘z’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3 Declarar una variable “promedio” inicializada con tu promedio general</a:t>
            </a:r>
          </a:p>
          <a:p>
            <a:r>
              <a:rPr lang="es-MX" dirty="0" smtClean="0"/>
              <a:t>.data</a:t>
            </a:r>
            <a:br>
              <a:rPr lang="es-MX" dirty="0" smtClean="0"/>
            </a:br>
            <a:r>
              <a:rPr lang="es-MX" dirty="0" smtClean="0"/>
              <a:t>	promedio	</a:t>
            </a:r>
            <a:r>
              <a:rPr lang="es-MX" dirty="0" err="1" smtClean="0"/>
              <a:t>db</a:t>
            </a:r>
            <a:r>
              <a:rPr lang="es-MX"/>
              <a:t>	</a:t>
            </a:r>
            <a:r>
              <a:rPr lang="es-MX" smtClean="0"/>
              <a:t>86.66</a:t>
            </a:r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68</Words>
  <Application>Microsoft Office PowerPoint</Application>
  <PresentationFormat>Presentación en pantalla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Modos de Direccionamiento</vt:lpstr>
      <vt:lpstr>ESQUELETO DE UN PROGRAMA EN ENSAMBLADOR</vt:lpstr>
      <vt:lpstr>DECLARACION DE DATOS EN EL SEGMENTO DE DATOS</vt:lpstr>
      <vt:lpstr>Diapositiva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Modos de Direccionamiento</dc:title>
  <dc:creator>julio</dc:creator>
  <cp:lastModifiedBy>julio</cp:lastModifiedBy>
  <cp:revision>6</cp:revision>
  <dcterms:created xsi:type="dcterms:W3CDTF">2012-01-31T14:01:17Z</dcterms:created>
  <dcterms:modified xsi:type="dcterms:W3CDTF">2012-01-31T14:30:38Z</dcterms:modified>
</cp:coreProperties>
</file>